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8" r:id="rId4"/>
    <p:sldId id="257" r:id="rId5"/>
    <p:sldId id="259" r:id="rId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537" autoAdjust="0"/>
    <p:restoredTop sz="94660"/>
  </p:normalViewPr>
  <p:slideViewPr>
    <p:cSldViewPr>
      <p:cViewPr varScale="1">
        <p:scale>
          <a:sx n="70" d="100"/>
          <a:sy n="70" d="100"/>
        </p:scale>
        <p:origin x="-36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FF383-AB45-4B30-ADA6-BB390112EC7F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4B7A9-E404-4F1B-97D3-AEE628036C5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718ACF-BD09-4AB1-99D0-3E19BD96B2E3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0FA2EE-548E-44D6-BAE0-44B92AAC3DF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9D7DFB-E7EC-4E93-80AE-A65A1364B5A4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0096E7-8850-4499-898E-F0F06749824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C6364-D5B8-45E7-87B7-E2C92D4F5E63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3580DE-261D-4B30-9798-82CF252216B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91CC4-3B0F-41F2-A27B-9B268378A360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63C10D-C7F0-4AF8-98C8-3B5B90FD1D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B9D27F-8685-4E10-A9F0-13540957A970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3415D6-F1A2-413F-A2A6-CAA6ECB37CA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26A11-AC8A-4725-901A-8C99BC55C920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F3482-7DFD-4C3F-8E88-DF94909E9A3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62F664-B9B5-402D-8537-0237F8E1F2AA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EC10C-1C2B-4BD9-A8D6-EFF5C3E27C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FC1117-ABA0-4DE3-95C5-A942FA18DE51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D18065-5288-4FFB-86C7-674BF303505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0FD6C6-54F8-4214-84C3-278F885243CE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1832F9-6AD4-4195-8E2D-76699784996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72EC35-6636-48FD-876C-E609CE408E02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384D18-A44F-41DD-A800-2D1CEA1F11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C96CA71-1D04-4C2E-A18D-52E52372CC89}" type="datetimeFigureOut">
              <a:rPr lang="en-US"/>
              <a:pPr>
                <a:defRPr/>
              </a:pPr>
              <a:t>1/17/2010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5204599-F361-45D2-A3DE-71D756245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ccount\Desktop\Folders\Media\Media%20Folders\Music\All%20music\Billy%20Talent%20-%20River%20Below.mp3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Documents%20and%20Settings\account\Desktop\Folders\Media\Media%20Folders\Music\All%20music\Yiruma%20-%20First%20Love.mp3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124200" y="609600"/>
            <a:ext cx="304442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Spoofs!:</a:t>
            </a:r>
            <a:endParaRPr lang="en-US" sz="5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352800" y="3276600"/>
            <a:ext cx="25194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4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Twilight</a:t>
            </a:r>
            <a:endParaRPr lang="en-US" sz="48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" name="Billy Talent - River Below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3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85800" y="6519446"/>
            <a:ext cx="3970126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16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River Below- Billy Talent  Spoof by Jan</a:t>
            </a:r>
            <a:endParaRPr lang="en-US" sz="16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43200000">
                                      <p:cBhvr>
                                        <p:cTn id="2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53" presetClass="exit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5500"/>
                            </p:stCondLst>
                            <p:childTnLst>
                              <p:par>
                                <p:cTn id="38" presetID="2" presetClass="exit" presetSubtype="2" fill="hold" grpId="2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9" presetClass="exit" presetSubtype="0" fill="hold" grpId="1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showWhenStopped="0">
                <p:cTn id="4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2" grpId="0"/>
      <p:bldP spid="2" grpId="1"/>
      <p:bldP spid="3" grpId="0"/>
      <p:bldP spid="3" grpId="1"/>
      <p:bldP spid="3" grpId="2"/>
      <p:bldP spid="5" grpId="0"/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ccount\Local Settings\Temporary Internet Files\Content.IE5\IHHFGGCN\MCj0438139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81800" y="4191000"/>
            <a:ext cx="189547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7" descr="C:\Documents and Settings\account\Local Settings\Temporary Internet Files\Content.IE5\IHHFGGCN\MCj0223181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7200" y="4191000"/>
            <a:ext cx="178593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914400" y="2743200"/>
            <a:ext cx="7924800" cy="76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sz="4400" dirty="0">
                <a:latin typeface="Edwardian Script ITC" pitchFamily="66" charset="0"/>
              </a:rPr>
              <a:t>And so the lion fell in love with the lamb</a:t>
            </a:r>
          </a:p>
        </p:txBody>
      </p:sp>
      <p:pic>
        <p:nvPicPr>
          <p:cNvPr id="5" name="Yiruma - First Love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/>
          <a:stretch>
            <a:fillRect/>
          </a:stretch>
        </p:blipFill>
        <p:spPr>
          <a:xfrm>
            <a:off x="0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2" showWhenStopped="0">
                <p:cTn id="12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ccount\Local Settings\Temporary Internet Files\Content.IE5\IHHFGGCN\MCj04381390000[1].wm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4267200"/>
            <a:ext cx="1895475" cy="161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7" descr="C:\Documents and Settings\account\Local Settings\Temporary Internet Files\Content.IE5\IHHFGGCN\MCj02231810000[1].wmf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flipH="1">
            <a:off x="457200" y="4191000"/>
            <a:ext cx="1785938" cy="175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38200" y="1752600"/>
            <a:ext cx="50292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000" dirty="0">
                <a:latin typeface="BRAZIL" pitchFamily="2" charset="2"/>
              </a:rPr>
              <a:t>What a stupid lamb... 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3352800" y="2362200"/>
            <a:ext cx="5486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4800" dirty="0">
                <a:latin typeface="Edwardian Script ITC" pitchFamily="66" charset="0"/>
              </a:rPr>
              <a:t>What a sick masochistic lion…</a:t>
            </a:r>
          </a:p>
        </p:txBody>
      </p:sp>
      <p:sp>
        <p:nvSpPr>
          <p:cNvPr id="7" name="Explosion 2 6"/>
          <p:cNvSpPr/>
          <p:nvPr/>
        </p:nvSpPr>
        <p:spPr>
          <a:xfrm>
            <a:off x="2133600" y="2819400"/>
            <a:ext cx="3810000" cy="3733800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Explosion 2 7"/>
          <p:cNvSpPr/>
          <p:nvPr/>
        </p:nvSpPr>
        <p:spPr>
          <a:xfrm>
            <a:off x="3733800" y="2819400"/>
            <a:ext cx="3810000" cy="3733800"/>
          </a:xfrm>
          <a:prstGeom prst="irregularSeal2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  <p:transition advClick="0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7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625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tx1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813"/>
                            </p:stCondLst>
                            <p:childTnLst>
                              <p:par>
                                <p:cTn id="20" presetID="1" presetClass="exit" presetSubtype="0" fill="hold" grpId="1" nodeType="afterEffect">
                                  <p:stCondLst>
                                    <p:cond delay="0"/>
                                  </p:stCondLst>
                                  <p:iterate type="wd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813"/>
                            </p:stCondLst>
                            <p:childTnLst>
                              <p:par>
                                <p:cTn id="2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57 -0.00602 L 0.3191 -0.00602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1" y="0"/>
                                    </p:animMotion>
                                  </p:childTnLst>
                                </p:cTn>
                              </p:par>
                              <p:par>
                                <p:cTn id="2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813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  <p:par>
                                <p:cTn id="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bomb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6" grpId="0"/>
      <p:bldP spid="6" grpId="1"/>
      <p:bldP spid="7" grpId="0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3429000" y="1828800"/>
            <a:ext cx="2293938" cy="4419600"/>
            <a:chOff x="3429000" y="1828800"/>
            <a:chExt cx="2293545" cy="4419600"/>
          </a:xfrm>
        </p:grpSpPr>
        <p:grpSp>
          <p:nvGrpSpPr>
            <p:cNvPr id="4100" name="Group 22"/>
            <p:cNvGrpSpPr>
              <a:grpSpLocks/>
            </p:cNvGrpSpPr>
            <p:nvPr/>
          </p:nvGrpSpPr>
          <p:grpSpPr bwMode="auto">
            <a:xfrm>
              <a:off x="3429000" y="1828800"/>
              <a:ext cx="1219200" cy="4419600"/>
              <a:chOff x="3657600" y="1295400"/>
              <a:chExt cx="685800" cy="2209800"/>
            </a:xfrm>
          </p:grpSpPr>
          <p:sp>
            <p:nvSpPr>
              <p:cNvPr id="8" name="Oval 7"/>
              <p:cNvSpPr/>
              <p:nvPr/>
            </p:nvSpPr>
            <p:spPr>
              <a:xfrm>
                <a:off x="3657600" y="1295400"/>
                <a:ext cx="685682" cy="685800"/>
              </a:xfrm>
              <a:prstGeom prst="ellipse">
                <a:avLst/>
              </a:prstGeom>
              <a:noFill/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/>
              </a:p>
            </p:txBody>
          </p:sp>
          <p:cxnSp>
            <p:nvCxnSpPr>
              <p:cNvPr id="10" name="Straight Connector 9"/>
              <p:cNvCxnSpPr>
                <a:stCxn id="8" idx="4"/>
              </p:cNvCxnSpPr>
              <p:nvPr/>
            </p:nvCxnSpPr>
            <p:spPr>
              <a:xfrm rot="16200000" flipH="1">
                <a:off x="3600537" y="2381104"/>
                <a:ext cx="838200" cy="3839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cxnSp>
          <p:cxnSp>
            <p:nvCxnSpPr>
              <p:cNvPr id="12" name="Straight Connector 11"/>
              <p:cNvCxnSpPr/>
              <p:nvPr/>
            </p:nvCxnSpPr>
            <p:spPr>
              <a:xfrm rot="5400000">
                <a:off x="3695952" y="2247920"/>
                <a:ext cx="457200" cy="22856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cxnSp>
          <p:cxnSp>
            <p:nvCxnSpPr>
              <p:cNvPr id="13" name="Straight Connector 12"/>
              <p:cNvCxnSpPr/>
              <p:nvPr/>
            </p:nvCxnSpPr>
            <p:spPr>
              <a:xfrm rot="16200000" flipH="1">
                <a:off x="3924513" y="2247920"/>
                <a:ext cx="457200" cy="228561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cxnSp>
          <p:cxnSp>
            <p:nvCxnSpPr>
              <p:cNvPr id="14" name="Straight Connector 13"/>
              <p:cNvCxnSpPr/>
              <p:nvPr/>
            </p:nvCxnSpPr>
            <p:spPr>
              <a:xfrm rot="5400000">
                <a:off x="3543261" y="3009628"/>
                <a:ext cx="685800" cy="305343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cxnSp>
          <p:cxnSp>
            <p:nvCxnSpPr>
              <p:cNvPr id="15" name="Straight Connector 14"/>
              <p:cNvCxnSpPr/>
              <p:nvPr/>
            </p:nvCxnSpPr>
            <p:spPr>
              <a:xfrm rot="16200000" flipH="1">
                <a:off x="3886258" y="2971975"/>
                <a:ext cx="609600" cy="30445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</p:cxnSp>
        </p:grpSp>
        <p:pic>
          <p:nvPicPr>
            <p:cNvPr id="4101" name="Picture 2" descr="C:\Documents and Settings\account\Local Settings\Temporary Internet Files\Content.IE5\IHHFGGCN\MCj02309290000[1].wmf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3429000" y="3657600"/>
              <a:ext cx="2293545" cy="1288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6" name="Rectangle 25"/>
          <p:cNvSpPr/>
          <p:nvPr/>
        </p:nvSpPr>
        <p:spPr>
          <a:xfrm rot="1148375">
            <a:off x="3283243" y="1290086"/>
            <a:ext cx="523624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</a:rPr>
              <a:t>YOUR WELCOME!</a:t>
            </a:r>
          </a:p>
        </p:txBody>
      </p:sp>
    </p:spTree>
  </p:cSld>
  <p:clrMapOvr>
    <a:masterClrMapping/>
  </p:clrMapOvr>
  <p:transition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971800" y="2362200"/>
            <a:ext cx="3262433" cy="2215991"/>
          </a:xfrm>
          <a:prstGeom prst="rect">
            <a:avLst/>
          </a:prstGeom>
          <a:noFill/>
        </p:spPr>
        <p:txBody>
          <a:bodyPr vert="horz" wrap="none" lIns="91440" tIns="45720" rIns="91440" bIns="45720" anchor="ctr">
            <a:spAutoFit/>
          </a:bodyPr>
          <a:lstStyle/>
          <a:p>
            <a:pPr algn="ctr"/>
            <a:r>
              <a:rPr lang="en-US" sz="138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Jokerman" pitchFamily="82" charset="0"/>
              </a:rPr>
              <a:t>FIN</a:t>
            </a:r>
            <a:endParaRPr lang="en-US" sz="138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latin typeface="Jokerman" pitchFamily="82" charset="0"/>
            </a:endParaRPr>
          </a:p>
        </p:txBody>
      </p:sp>
    </p:spTree>
  </p:cSld>
  <p:clrMapOvr>
    <a:masterClrMapping/>
  </p:clrMapOvr>
  <p:transition advClick="0" advTm="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35</Words>
  <Application>Microsoft Office PowerPoint</Application>
  <PresentationFormat>On-screen Show (4:3)</PresentationFormat>
  <Paragraphs>8</Paragraphs>
  <Slides>5</Slides>
  <Notes>0</Notes>
  <HiddenSlides>0</HiddenSlides>
  <MMClips>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Calibri</vt:lpstr>
      <vt:lpstr>Arial</vt:lpstr>
      <vt:lpstr>Blackadder ITC</vt:lpstr>
      <vt:lpstr>BRAZIL</vt:lpstr>
      <vt:lpstr>Edwardian Script ITC</vt:lpstr>
      <vt:lpstr>Office Theme</vt:lpstr>
      <vt:lpstr>Slide 1</vt:lpstr>
      <vt:lpstr>Slide 2</vt:lpstr>
      <vt:lpstr>Slide 3</vt:lpstr>
      <vt:lpstr>Slide 4</vt:lpstr>
      <vt:lpstr>Slide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Jan</dc:creator>
  <cp:lastModifiedBy>Jan</cp:lastModifiedBy>
  <cp:revision>6</cp:revision>
  <dcterms:created xsi:type="dcterms:W3CDTF">2009-08-20T11:17:19Z</dcterms:created>
  <dcterms:modified xsi:type="dcterms:W3CDTF">2010-01-18T02:14:05Z</dcterms:modified>
</cp:coreProperties>
</file>